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1820" y="-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MRATHA KOMATILANKA" userId="f775cd19fd8db240" providerId="LiveId" clId="{4CC6DF8B-205A-4B2F-8651-D8CCCFA7B8A0}"/>
    <pc:docChg chg="custSel addSld modSld">
      <pc:chgData name="NAMRATHA KOMATILANKA" userId="f775cd19fd8db240" providerId="LiveId" clId="{4CC6DF8B-205A-4B2F-8651-D8CCCFA7B8A0}" dt="2023-05-29T08:40:18.171" v="47" actId="14100"/>
      <pc:docMkLst>
        <pc:docMk/>
      </pc:docMkLst>
      <pc:sldChg chg="addSp delSp modSp new mod modClrScheme chgLayout">
        <pc:chgData name="NAMRATHA KOMATILANKA" userId="f775cd19fd8db240" providerId="LiveId" clId="{4CC6DF8B-205A-4B2F-8651-D8CCCFA7B8A0}" dt="2023-05-29T08:40:18.171" v="47" actId="14100"/>
        <pc:sldMkLst>
          <pc:docMk/>
          <pc:sldMk cId="287176890" sldId="256"/>
        </pc:sldMkLst>
        <pc:spChg chg="del">
          <ac:chgData name="NAMRATHA KOMATILANKA" userId="f775cd19fd8db240" providerId="LiveId" clId="{4CC6DF8B-205A-4B2F-8651-D8CCCFA7B8A0}" dt="2023-05-29T08:33:47.275" v="1" actId="478"/>
          <ac:spMkLst>
            <pc:docMk/>
            <pc:sldMk cId="287176890" sldId="256"/>
            <ac:spMk id="2" creationId="{9BA742BE-4033-08FC-7810-9ED2F33D904E}"/>
          </ac:spMkLst>
        </pc:spChg>
        <pc:spChg chg="del">
          <ac:chgData name="NAMRATHA KOMATILANKA" userId="f775cd19fd8db240" providerId="LiveId" clId="{4CC6DF8B-205A-4B2F-8651-D8CCCFA7B8A0}" dt="2023-05-29T08:33:51.426" v="2" actId="478"/>
          <ac:spMkLst>
            <pc:docMk/>
            <pc:sldMk cId="287176890" sldId="256"/>
            <ac:spMk id="3" creationId="{4FD2A0AA-AFFA-9112-BAB2-36060D3E936C}"/>
          </ac:spMkLst>
        </pc:spChg>
        <pc:spChg chg="add mod ord">
          <ac:chgData name="NAMRATHA KOMATILANKA" userId="f775cd19fd8db240" providerId="LiveId" clId="{4CC6DF8B-205A-4B2F-8651-D8CCCFA7B8A0}" dt="2023-05-29T08:35:31.099" v="45" actId="1076"/>
          <ac:spMkLst>
            <pc:docMk/>
            <pc:sldMk cId="287176890" sldId="256"/>
            <ac:spMk id="6" creationId="{D7D4C9DF-C1C5-5222-4806-4E5A25E756FC}"/>
          </ac:spMkLst>
        </pc:spChg>
        <pc:spChg chg="add del mod ord">
          <ac:chgData name="NAMRATHA KOMATILANKA" userId="f775cd19fd8db240" providerId="LiveId" clId="{4CC6DF8B-205A-4B2F-8651-D8CCCFA7B8A0}" dt="2023-05-29T08:34:38.791" v="10" actId="478"/>
          <ac:spMkLst>
            <pc:docMk/>
            <pc:sldMk cId="287176890" sldId="256"/>
            <ac:spMk id="7" creationId="{5EF0735C-339A-6542-3267-F3B1BB6878D4}"/>
          </ac:spMkLst>
        </pc:spChg>
        <pc:picChg chg="add mod">
          <ac:chgData name="NAMRATHA KOMATILANKA" userId="f775cd19fd8db240" providerId="LiveId" clId="{4CC6DF8B-205A-4B2F-8651-D8CCCFA7B8A0}" dt="2023-05-29T08:35:26.970" v="44" actId="14100"/>
          <ac:picMkLst>
            <pc:docMk/>
            <pc:sldMk cId="287176890" sldId="256"/>
            <ac:picMk id="5" creationId="{6391C357-17F7-5B8E-C30E-8F4D6E80F603}"/>
          </ac:picMkLst>
        </pc:picChg>
        <pc:picChg chg="add mod">
          <ac:chgData name="NAMRATHA KOMATILANKA" userId="f775cd19fd8db240" providerId="LiveId" clId="{4CC6DF8B-205A-4B2F-8651-D8CCCFA7B8A0}" dt="2023-05-29T08:40:18.171" v="47" actId="14100"/>
          <ac:picMkLst>
            <pc:docMk/>
            <pc:sldMk cId="287176890" sldId="256"/>
            <ac:picMk id="9" creationId="{98F7D31B-8E08-EA21-5DA6-864BABA42F25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B9EE3-56D7-4B0C-98C2-6261D844CA58}" type="datetimeFigureOut">
              <a:rPr lang="en-IN" smtClean="0"/>
              <a:t>29-05-2023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27C27-2FC1-4C66-A21C-15B788961F8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47144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B9EE3-56D7-4B0C-98C2-6261D844CA58}" type="datetimeFigureOut">
              <a:rPr lang="en-IN" smtClean="0"/>
              <a:t>29-05-2023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27C27-2FC1-4C66-A21C-15B788961F8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83414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B9EE3-56D7-4B0C-98C2-6261D844CA58}" type="datetimeFigureOut">
              <a:rPr lang="en-IN" smtClean="0"/>
              <a:t>29-05-2023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27C27-2FC1-4C66-A21C-15B788961F8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64190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B9EE3-56D7-4B0C-98C2-6261D844CA58}" type="datetimeFigureOut">
              <a:rPr lang="en-IN" smtClean="0"/>
              <a:t>29-05-2023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27C27-2FC1-4C66-A21C-15B788961F8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82724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B9EE3-56D7-4B0C-98C2-6261D844CA58}" type="datetimeFigureOut">
              <a:rPr lang="en-IN" smtClean="0"/>
              <a:t>29-05-2023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27C27-2FC1-4C66-A21C-15B788961F8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13053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B9EE3-56D7-4B0C-98C2-6261D844CA58}" type="datetimeFigureOut">
              <a:rPr lang="en-IN" smtClean="0"/>
              <a:t>29-05-2023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27C27-2FC1-4C66-A21C-15B788961F8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84886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B9EE3-56D7-4B0C-98C2-6261D844CA58}" type="datetimeFigureOut">
              <a:rPr lang="en-IN" smtClean="0"/>
              <a:t>29-05-2023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27C27-2FC1-4C66-A21C-15B788961F8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13807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B9EE3-56D7-4B0C-98C2-6261D844CA58}" type="datetimeFigureOut">
              <a:rPr lang="en-IN" smtClean="0"/>
              <a:t>29-05-2023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27C27-2FC1-4C66-A21C-15B788961F8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59367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B9EE3-56D7-4B0C-98C2-6261D844CA58}" type="datetimeFigureOut">
              <a:rPr lang="en-IN" smtClean="0"/>
              <a:t>29-05-2023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27C27-2FC1-4C66-A21C-15B788961F8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88651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B9EE3-56D7-4B0C-98C2-6261D844CA58}" type="datetimeFigureOut">
              <a:rPr lang="en-IN" smtClean="0"/>
              <a:t>29-05-2023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27C27-2FC1-4C66-A21C-15B788961F8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10740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B9EE3-56D7-4B0C-98C2-6261D844CA58}" type="datetimeFigureOut">
              <a:rPr lang="en-IN" smtClean="0"/>
              <a:t>29-05-2023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27C27-2FC1-4C66-A21C-15B788961F8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55193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DB9EE3-56D7-4B0C-98C2-6261D844CA58}" type="datetimeFigureOut">
              <a:rPr lang="en-IN" smtClean="0"/>
              <a:t>29-05-2023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127C27-2FC1-4C66-A21C-15B788961F8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57003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391C357-17F7-5B8E-C30E-8F4D6E80F6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122" y="127590"/>
            <a:ext cx="6358270" cy="1201479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D7D4C9DF-C1C5-5222-4806-4E5A25E756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7" y="1233377"/>
            <a:ext cx="5915025" cy="781138"/>
          </a:xfrm>
        </p:spPr>
        <p:txBody>
          <a:bodyPr>
            <a:normAutofit/>
          </a:bodyPr>
          <a:lstStyle/>
          <a:p>
            <a:pPr algn="ctr"/>
            <a:r>
              <a:rPr lang="en-I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lgerian" panose="04020705040A02060702" pitchFamily="82" charset="0"/>
              </a:rPr>
              <a:t>JAWAHAR KNOWLEDGE CENTRE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8F7D31B-8E08-EA21-5DA6-864BABA42F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875" y="2031999"/>
            <a:ext cx="5810250" cy="8926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768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10</TotalTime>
  <Words>3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Algerian</vt:lpstr>
      <vt:lpstr>Arial</vt:lpstr>
      <vt:lpstr>Calibri</vt:lpstr>
      <vt:lpstr>Calibri Light</vt:lpstr>
      <vt:lpstr>Office Theme</vt:lpstr>
      <vt:lpstr>JAWAHAR KNOWLEDGE CENTRE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JAWAHAR KNOWLEDGE CENTRE</dc:title>
  <dc:creator>NAMRATHA KOMATILANKA</dc:creator>
  <cp:lastModifiedBy>NAMRATHA KOMATILANKA</cp:lastModifiedBy>
  <cp:revision>1</cp:revision>
  <dcterms:created xsi:type="dcterms:W3CDTF">2023-05-29T08:33:05Z</dcterms:created>
  <dcterms:modified xsi:type="dcterms:W3CDTF">2023-05-29T08:43:33Z</dcterms:modified>
</cp:coreProperties>
</file>